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debut" id="{368E0AFD-337B-4CF0-8976-54B58C210726}">
          <p14:sldIdLst>
            <p14:sldId id="256"/>
            <p14:sldId id="257"/>
            <p14:sldId id="258"/>
            <p14:sldId id="259"/>
          </p14:sldIdLst>
        </p14:section>
        <p14:section name="Failles courantes" id="{9BE8D0D9-83C2-4D8B-B607-04E341171F8C}">
          <p14:sldIdLst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a/vectors/krydse-slette-fjern-annullere-29650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5606942/compiling-java-file-using-javac-gives-cannot-find-symbol-err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ybert.net/vcs/viewing-all-changes-to-a-java-method-using-git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97032" y="1404405"/>
            <a:ext cx="3124200" cy="31242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080743">
            <a:off x="7099293" y="3095610"/>
            <a:ext cx="1733980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0B3626-15F8-DC3C-0E03-C8FCF8287DAD}"/>
              </a:ext>
            </a:extLst>
          </p:cNvPr>
          <p:cNvSpPr txBox="1"/>
          <p:nvPr/>
        </p:nvSpPr>
        <p:spPr>
          <a:xfrm>
            <a:off x="2809494" y="2578608"/>
            <a:ext cx="6573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/ ! \ DIAPO A SUPPRIMER POUR LA PRESENTATION / ! \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Finir</a:t>
            </a:r>
            <a:r>
              <a:rPr lang="en-US" dirty="0"/>
              <a:t> de lire </a:t>
            </a:r>
            <a:r>
              <a:rPr lang="en-US" dirty="0" err="1"/>
              <a:t>l’introduction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pas fait</a:t>
            </a:r>
            <a:endParaRPr lang="fr-FR" dirty="0"/>
          </a:p>
        </p:txBody>
      </p:sp>
      <p:pic>
        <p:nvPicPr>
          <p:cNvPr id="8" name="Image 7" descr="Une image contenant symbole, Graphique, créativité&#10;&#10;Description générée automatiquement">
            <a:extLst>
              <a:ext uri="{FF2B5EF4-FFF2-40B4-BE49-F238E27FC236}">
                <a16:creationId xmlns:a16="http://schemas.microsoft.com/office/drawing/2014/main" id="{8056FA68-750C-0802-5601-5A94CBB0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6280" y="3704253"/>
            <a:ext cx="2051015" cy="139298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942284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9620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Débogage et diagnostic des problèmes</a:t>
            </a:r>
          </a:p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Sécurité</a:t>
            </a:r>
          </a:p>
        </p:txBody>
      </p:sp>
      <p:pic>
        <p:nvPicPr>
          <p:cNvPr id="7" name="Image 6" descr="Une image contenant texte, capture d’écran, logiciel, ordinateur">
            <a:extLst>
              <a:ext uri="{FF2B5EF4-FFF2-40B4-BE49-F238E27FC236}">
                <a16:creationId xmlns:a16="http://schemas.microsoft.com/office/drawing/2014/main" id="{AE3E37E8-6A1D-F4DA-69D7-BF814DBA1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02305">
            <a:off x="5971538" y="2831235"/>
            <a:ext cx="4684654" cy="236654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6" name="Image 15" descr="Une image contenant texte, capture d’écran, Police">
            <a:extLst>
              <a:ext uri="{FF2B5EF4-FFF2-40B4-BE49-F238E27FC236}">
                <a16:creationId xmlns:a16="http://schemas.microsoft.com/office/drawing/2014/main" id="{5BE5000E-25F4-EE02-5BC2-480680CA6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402763">
            <a:off x="1370967" y="3631089"/>
            <a:ext cx="3979164" cy="27127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4505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6283E2B-60D4-D54A-7BA0-ADB39BB4A0E6}"/>
              </a:ext>
            </a:extLst>
          </p:cNvPr>
          <p:cNvSpPr txBox="1"/>
          <p:nvPr/>
        </p:nvSpPr>
        <p:spPr>
          <a:xfrm>
            <a:off x="8165592" y="2773369"/>
            <a:ext cx="2551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Aucune</a:t>
            </a:r>
            <a:r>
              <a:rPr lang="en-US" b="1" dirty="0"/>
              <a:t> image </a:t>
            </a:r>
            <a:r>
              <a:rPr lang="en-US" b="1" dirty="0" err="1"/>
              <a:t>correspondante</a:t>
            </a:r>
            <a:r>
              <a:rPr lang="en-US" b="1" dirty="0"/>
              <a:t>, d</a:t>
            </a:r>
            <a:r>
              <a:rPr lang="fr-FR" b="1" dirty="0" err="1"/>
              <a:t>ésolé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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2850762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4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93831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62</TotalTime>
  <Words>231</Words>
  <Application>Microsoft Office PowerPoint</Application>
  <PresentationFormat>Grand écran</PresentationFormat>
  <Paragraphs>37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Wingdings</vt:lpstr>
      <vt:lpstr>Ronds dans l’eau</vt:lpstr>
      <vt:lpstr>Sécurité des logs, des journaux et de la gestion des erreurs</vt:lpstr>
      <vt:lpstr>Table des matières</vt:lpstr>
      <vt:lpstr>QU’est ce que c’est </vt:lpstr>
      <vt:lpstr>Présentation PowerPoint</vt:lpstr>
      <vt:lpstr>Importance des logs dans un système</vt:lpstr>
      <vt:lpstr>Importance des logs dans un système</vt:lpstr>
      <vt:lpstr>Quelles sont les failles les plus courantes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34</cp:revision>
  <dcterms:created xsi:type="dcterms:W3CDTF">2024-04-03T15:09:28Z</dcterms:created>
  <dcterms:modified xsi:type="dcterms:W3CDTF">2024-04-05T12:52:26Z</dcterms:modified>
</cp:coreProperties>
</file>

<file path=docProps/thumbnail.jpeg>
</file>